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0"/>
  </p:notesMasterIdLst>
  <p:sldIdLst>
    <p:sldId id="308" r:id="rId2"/>
    <p:sldId id="293" r:id="rId3"/>
    <p:sldId id="261" r:id="rId4"/>
    <p:sldId id="264" r:id="rId5"/>
    <p:sldId id="298" r:id="rId6"/>
    <p:sldId id="299" r:id="rId7"/>
    <p:sldId id="305" r:id="rId8"/>
    <p:sldId id="307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82C5D5"/>
    <a:srgbClr val="172749"/>
    <a:srgbClr val="1E2A4B"/>
    <a:srgbClr val="BE252F"/>
    <a:srgbClr val="1E2A46"/>
    <a:srgbClr val="1E2A4A"/>
    <a:srgbClr val="1E2B49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681" autoAdjust="0"/>
    <p:restoredTop sz="85143" autoAdjust="0"/>
  </p:normalViewPr>
  <p:slideViewPr>
    <p:cSldViewPr>
      <p:cViewPr varScale="1">
        <p:scale>
          <a:sx n="62" d="100"/>
          <a:sy n="62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9971CDA-138E-42FB-BE23-EB495915B6C1}" type="datetimeFigureOut">
              <a:rPr lang="lt-LT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4F3049A-DF27-4553-8D6C-A4751BDFAA9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980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Vyks</a:t>
            </a:r>
            <a:r>
              <a:rPr lang="lt-LT" baseline="0" dirty="0"/>
              <a:t> iki sausio 6 d.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3049A-DF27-4553-8D6C-A4751BDFAA97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89A6-5D17-4301-A097-B9FBFAAB06AE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C6BE-F37A-44D4-9DF3-9FAA1178784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452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A5A2-6B2B-42A1-A41C-3E4D63459CF4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4C16-CB8A-4C89-ACBC-EAEBD0AFEE2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8086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80C2-2DB8-448D-8B4E-D69E4EB0A833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9845-D9B8-4624-B6C4-0FB38B4A848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1679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C55C-5574-4818-ABCF-75E236729AE4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E491-BA0E-4C4F-9488-0D6929BA81F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9263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59F7-6B81-40CC-B9F7-DD75718FB83D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3363-1514-4E05-B221-EF374FC8A98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0329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7240-3392-40C7-9699-61D8E43A9FFD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827D-5C3F-4705-8887-CB7DF78D3FF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4001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A98F-56BD-4096-9DBC-96BDE1F9CD61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A1F2-1031-4FD4-B59B-01F07F774DA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6880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EEA36-504C-47AF-A4DB-2E00326C70A4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86C5-C151-4C8B-925D-08B3C958E26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39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D8FE-E6F3-474C-9A87-D3262AA18AE8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9410-4D6E-4E30-9D44-947806E2D44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739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2C2F-9B7A-44C2-B00C-19D76CF4B941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DF18-010E-4FC6-A357-A5022F77589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6763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425D-E506-492E-A4BB-C8B39A9152D7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2E32-E6B3-446F-A061-81628CE42A2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8667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  <a:endParaRPr lang="lt-LT" altLang="lt-L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  <a:endParaRPr lang="lt-LT" alt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0FCBC2-0B76-4CED-9BC5-E14FE6FC9457}" type="datetime1">
              <a:rPr lang="lt-LT" smtClean="0"/>
              <a:pPr>
                <a:defRPr/>
              </a:pPr>
              <a:t>2017.11.14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D31D3E-8E7C-466F-8019-6F8A8AEDC2C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914400"/>
            <a:ext cx="9601200" cy="892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:\PaulKalm\Desktop\Upload\kk\DSC_6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8156"/>
          <a:stretch>
            <a:fillRect/>
          </a:stretch>
        </p:blipFill>
        <p:spPr bwMode="auto">
          <a:xfrm>
            <a:off x="152400" y="114300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/>
            <a:fld id="{27B3D27C-E125-420F-95B9-16ECEAFD9CA0}" type="slidenum">
              <a:rPr lang="en-US" altLang="lt-LT" sz="1200">
                <a:solidFill>
                  <a:srgbClr val="878787"/>
                </a:solidFill>
                <a:latin typeface="Lucida Grande" charset="0"/>
                <a:sym typeface="Lucida Grande" charset="0"/>
              </a:rPr>
              <a:pPr algn="r" eaLnBrk="1" hangingPunct="1"/>
              <a:t>2</a:t>
            </a:fld>
            <a:endParaRPr lang="en-US" altLang="lt-LT" sz="1200">
              <a:solidFill>
                <a:srgbClr val="878787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2514599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lt-LT" altLang="lt-LT" dirty="0">
              <a:solidFill>
                <a:srgbClr val="BE252F"/>
              </a:solidFill>
              <a:latin typeface="Trebuchet MS Bold" charset="0"/>
              <a:ea typeface="ヒラギノ角ゴ ProN W6" charset="-128"/>
              <a:sym typeface="Trebuchet MS Bold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lt-LT" altLang="lt-LT" dirty="0">
              <a:solidFill>
                <a:srgbClr val="BE252F"/>
              </a:solidFill>
              <a:latin typeface="Trebuchet MS Bold" charset="0"/>
              <a:ea typeface="ヒラギノ角ゴ ProN W6" charset="-128"/>
              <a:sym typeface="Trebuchet MS Bold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t-LT" altLang="lt-LT" sz="2800" dirty="0">
                <a:solidFill>
                  <a:srgbClr val="000090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DOVANOKIME</a:t>
            </a:r>
            <a:r>
              <a:rPr lang="lt-LT" altLang="lt-LT" sz="2800" dirty="0" smtClean="0">
                <a:solidFill>
                  <a:srgbClr val="000090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 NAUJŲ KNYGŲ </a:t>
            </a:r>
            <a:r>
              <a:rPr lang="lt-LT" altLang="lt-LT" sz="2800" dirty="0">
                <a:solidFill>
                  <a:srgbClr val="000090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SAVO BIBLIOTEKAI!</a:t>
            </a:r>
          </a:p>
          <a:p>
            <a:pPr marL="0" indent="0">
              <a:lnSpc>
                <a:spcPct val="80000"/>
              </a:lnSpc>
              <a:buNone/>
            </a:pPr>
            <a:endParaRPr lang="lt-LT" altLang="lt-LT" dirty="0">
              <a:solidFill>
                <a:srgbClr val="000090"/>
              </a:solidFill>
              <a:latin typeface="Trebuchet MS Bold" charset="0"/>
              <a:ea typeface="ヒラギノ角ゴ ProN W6" charset="-128"/>
              <a:sym typeface="Trebuchet MS Bold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lt-LT" altLang="lt-LT" dirty="0">
                <a:solidFill>
                  <a:srgbClr val="000090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Akcijos pradžia: lapkričio 15 d.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lt-LT" altLang="lt-LT" dirty="0">
                <a:solidFill>
                  <a:srgbClr val="000090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Eglutės įžiebimo šventė: lapkričio 22 dieną</a:t>
            </a:r>
            <a:r>
              <a:rPr lang="lt-LT" altLang="lt-LT" dirty="0">
                <a:solidFill>
                  <a:srgbClr val="BE252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.</a:t>
            </a:r>
            <a:endParaRPr lang="en-US" altLang="lt-LT" dirty="0">
              <a:solidFill>
                <a:srgbClr val="BE252F"/>
              </a:solidFill>
              <a:latin typeface="Trebuchet MS Bold" charset="0"/>
              <a:ea typeface="ヒラギノ角ゴ ProN W6" charset="-128"/>
              <a:sym typeface="Trebuchet MS Bold" charset="0"/>
            </a:endParaRPr>
          </a:p>
          <a:p>
            <a:pPr marL="0" indent="0">
              <a:buFont typeface="Arial" charset="0"/>
              <a:buNone/>
            </a:pPr>
            <a:endParaRPr lang="lt-LT" altLang="lt-LT" sz="2000" dirty="0">
              <a:latin typeface="Trebuchet MS" pitchFamily="34" charset="0"/>
            </a:endParaRPr>
          </a:p>
          <a:p>
            <a:pPr marL="0" indent="0">
              <a:buFont typeface="Arial" charset="0"/>
              <a:buNone/>
            </a:pPr>
            <a:endParaRPr/>
          </a:p>
          <a:p>
            <a:pPr marL="0" indent="0">
              <a:buFont typeface="Arial" charset="0"/>
              <a:buNone/>
            </a:pPr>
            <a:endParaRPr lang="lt-LT" altLang="lt-LT" sz="20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5255" r="3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8531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2000" dirty="0">
              <a:solidFill>
                <a:srgbClr val="82C5D5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2000" dirty="0">
              <a:solidFill>
                <a:srgbClr val="82C5D5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2000" dirty="0">
              <a:solidFill>
                <a:srgbClr val="82C5D5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2000" dirty="0">
              <a:solidFill>
                <a:srgbClr val="82C5D5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2000" dirty="0" smtClean="0">
              <a:solidFill>
                <a:srgbClr val="82C5D5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lt-LT" altLang="lt-LT" sz="3500" dirty="0" smtClean="0">
              <a:latin typeface="Trebuchet MS Bold" charset="0"/>
              <a:ea typeface="ヒラギノ角ゴ ProN W3" charset="-128"/>
              <a:sym typeface="Trebuchet MS Bold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lt-LT" altLang="lt-LT" sz="3500" dirty="0" smtClean="0">
                <a:latin typeface="Trebuchet MS Bold" charset="0"/>
                <a:ea typeface="ヒラギノ角ゴ ProN W3" charset="-128"/>
                <a:sym typeface="Trebuchet MS Bold" charset="0"/>
              </a:rPr>
              <a:t>  Kaip </a:t>
            </a:r>
            <a:r>
              <a:rPr lang="lt-LT" altLang="lt-LT" sz="3500" dirty="0">
                <a:latin typeface="Trebuchet MS Bold" charset="0"/>
                <a:ea typeface="ヒラギノ角ゴ ProN W3" charset="-128"/>
                <a:sym typeface="Trebuchet MS Bold" charset="0"/>
              </a:rPr>
              <a:t>viskas prasidėjo?</a:t>
            </a:r>
            <a:endParaRPr lang="lt-LT" sz="3500" dirty="0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t-LT" sz="2000" dirty="0">
              <a:solidFill>
                <a:srgbClr val="82C5D5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lt-LT" sz="2000" dirty="0">
                <a:latin typeface="Trebuchet MS" panose="020B0603020202020204" pitchFamily="34" charset="0"/>
              </a:rPr>
              <a:t>	Ši akcija prasidėjo 2011 m., kai Prezidentė gavo Šiaulių apskrities Povilo Višinskio viešosios bibliotekos skaitytojų laišką su prašymu padovanoti naujų knygų jų bibliotekai.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lt-LT" altLang="lt-LT" sz="3200" dirty="0">
                <a:latin typeface="Trebuchet MS Bold" charset="0"/>
                <a:sym typeface="Trebuchet MS Bold" charset="0"/>
              </a:rPr>
              <a:t>Kiek bibliotekų dalyvauja akcijoje?</a:t>
            </a:r>
            <a:endParaRPr lang="lt-LT" altLang="lt-LT" sz="3200" dirty="0"/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lt-LT" altLang="lt-LT" sz="2000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Akcijoje dalyvauja visos šalies viešosios ir kai kurios mokyklų bibliotekos.</a:t>
            </a:r>
          </a:p>
          <a:p>
            <a:r>
              <a:rPr lang="lt-LT" altLang="lt-LT" sz="2000" dirty="0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t>1270 s</a:t>
            </a:r>
            <a:r>
              <a:rPr lang="lt-LT" altLang="lt-LT" sz="2000" dirty="0">
                <a:solidFill>
                  <a:srgbClr val="FFFFFF"/>
                </a:solidFill>
                <a:latin typeface="Trebuchet MS" pitchFamily="34" charset="0"/>
              </a:rPr>
              <a:t>avivaldybių viešosios, kaimo ir miestelių, akademinės, specialiosioms bibliotekos ir Lietuvos nacionalinė Martyno Mažvydo biblioteka. </a:t>
            </a:r>
          </a:p>
          <a:p>
            <a:r>
              <a:rPr lang="lt-LT" altLang="lt-LT" sz="2000" dirty="0">
                <a:solidFill>
                  <a:srgbClr val="FFFFFF"/>
                </a:solidFill>
                <a:latin typeface="Trebuchet MS" pitchFamily="34" charset="0"/>
              </a:rPr>
              <a:t>1500 mokyklų, darželių, neformaliojo ugdymo įstaigų bibliotekų.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9144000" cy="407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lt-LT" altLang="lt-LT" sz="32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Kokie rezultatai?</a:t>
            </a:r>
            <a:endParaRPr lang="lt-LT" altLang="lt-LT" sz="3200" dirty="0">
              <a:solidFill>
                <a:srgbClr val="FFFFFF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  <a:ea typeface="ヒラギノ角ゴ ProN W6" charset="-128"/>
              </a:rPr>
              <a:t>Per 6 akcijos metus šalies bibliotekoms padovanota per </a:t>
            </a:r>
            <a:r>
              <a:rPr lang="lt-LT" altLang="lt-LT" sz="1800" b="1" dirty="0">
                <a:solidFill>
                  <a:srgbClr val="FFFFFF"/>
                </a:solidFill>
                <a:latin typeface="Trebuchet MS" pitchFamily="34" charset="0"/>
                <a:ea typeface="ヒラギノ角ゴ ProN W6" charset="-128"/>
              </a:rPr>
              <a:t>225 tūkst.  </a:t>
            </a: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  <a:ea typeface="ヒラギノ角ゴ ProN W6" charset="-128"/>
              </a:rPr>
              <a:t>knygų.</a:t>
            </a:r>
          </a:p>
          <a:p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  <a:ea typeface="ヒラギノ角ゴ ProN W6" charset="-128"/>
              </a:rPr>
              <a:t>Pernai per „Knygų Kalėdas“ pavyko surinkti </a:t>
            </a:r>
            <a:r>
              <a:rPr lang="lt-LT" altLang="lt-LT" sz="1800" b="1" dirty="0">
                <a:solidFill>
                  <a:srgbClr val="FFFFFF"/>
                </a:solidFill>
                <a:latin typeface="Trebuchet MS" pitchFamily="34" charset="0"/>
                <a:ea typeface="ヒラギノ角ゴ ProN W6" charset="-128"/>
              </a:rPr>
              <a:t>55 </a:t>
            </a: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  <a:ea typeface="ヒラギノ角ゴ ProN W6" charset="-128"/>
              </a:rPr>
              <a:t>tūkst. naujų knygų, viešosiose bibliotekose įvyko per 1000 renginių.</a:t>
            </a:r>
          </a:p>
          <a:p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  <a:ea typeface="ヒラギノ角ゴ ProN W6" charset="-128"/>
              </a:rPr>
              <a:t>Norime paskatinti organizuoti renginius, į kuriuos būtų įtraukti vaikai ir suaugusieji iš socialinės rizikos šeimų, dienos veiklos centrų, taip pat norime pakviesti į bibliotekas naujus skaitytojus – </a:t>
            </a:r>
            <a:r>
              <a:rPr lang="lt-LT" altLang="lt-LT" sz="1800" b="1" u="sng" dirty="0">
                <a:solidFill>
                  <a:srgbClr val="FFFFFF"/>
                </a:solidFill>
                <a:latin typeface="Trebuchet MS" pitchFamily="34" charset="0"/>
                <a:ea typeface="ヒラギノ角ゴ ProN W6" charset="-128"/>
              </a:rPr>
              <a:t>ypač šeimas su vaikais.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79085"/>
            <a:ext cx="9144000" cy="407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lt-LT" altLang="lt-LT" sz="3200" dirty="0">
                <a:solidFill>
                  <a:srgbClr val="FFFFFF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DOVANOKIME KNYGAS </a:t>
            </a:r>
            <a:r>
              <a:rPr lang="lt-LT" altLang="lt-LT" sz="3200" b="1" u="sng" dirty="0">
                <a:solidFill>
                  <a:srgbClr val="FFFFFF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SAVO</a:t>
            </a:r>
            <a:r>
              <a:rPr lang="lt-LT" altLang="lt-LT" sz="3200" dirty="0">
                <a:solidFill>
                  <a:srgbClr val="FFFFFF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BIBLIOTEKAI</a:t>
            </a:r>
            <a:endParaRPr lang="lt-LT" altLang="lt-LT" sz="3200" dirty="0">
              <a:solidFill>
                <a:srgbClr val="FFFFFF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Kviesime dovanoti knygas SAVO bibliotekai:</a:t>
            </a:r>
          </a:p>
          <a:p>
            <a:pPr>
              <a:buNone/>
            </a:pP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		Gimtojo miestelio bibliotekai;</a:t>
            </a:r>
          </a:p>
          <a:p>
            <a:pPr>
              <a:buNone/>
            </a:pP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		Buvusios mokyklos bibliotekai;</a:t>
            </a:r>
          </a:p>
          <a:p>
            <a:pPr>
              <a:buNone/>
            </a:pP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		Kaimynystėje esančiai bibliotekai.</a:t>
            </a:r>
            <a:endParaRPr lang="cs-CZ" altLang="lt-LT" sz="1800" dirty="0">
              <a:solidFill>
                <a:srgbClr val="FFFFFF"/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Knygukaledos.lt - i</a:t>
            </a:r>
            <a:r>
              <a:rPr lang="cs-CZ" altLang="lt-LT" sz="1800" dirty="0">
                <a:solidFill>
                  <a:srgbClr val="FFFFFF"/>
                </a:solidFill>
                <a:latin typeface="Trebuchet MS" pitchFamily="34" charset="0"/>
              </a:rPr>
              <a:t>nterneto platforma, kurioje bibliotekos galės pildyti savo poreikius.</a:t>
            </a:r>
          </a:p>
          <a:p>
            <a:pPr>
              <a:buNone/>
            </a:pPr>
            <a:r>
              <a:rPr lang="cs-CZ" altLang="lt-LT" sz="1800" dirty="0">
                <a:solidFill>
                  <a:srgbClr val="FFFFFF"/>
                </a:solidFill>
                <a:latin typeface="Trebuchet MS" pitchFamily="34" charset="0"/>
              </a:rPr>
              <a:t>Daugiau asmeninio ryšio ir tiesioginio bendravimo.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407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lt-LT" altLang="lt-LT" sz="3200" b="1" dirty="0">
                <a:solidFill>
                  <a:srgbClr val="FFFFFF"/>
                </a:solidFill>
                <a:latin typeface="Trebuchet MS Bold" charset="0"/>
                <a:sym typeface="Trebuchet MS Bold" charset="0"/>
              </a:rPr>
              <a:t>Akcijoje dalyvaujančios prekybos vietos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514600"/>
          </a:xfrm>
        </p:spPr>
        <p:txBody>
          <a:bodyPr/>
          <a:lstStyle/>
          <a:p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Šiais metais nuolaidų knygoms nebus.</a:t>
            </a:r>
          </a:p>
          <a:p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Knygas galima bus įsigyti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" pitchFamily="34" charset="0"/>
              </a:rPr>
              <a:t> VISOSE </a:t>
            </a: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prekybos vietose ir interneto prekybos 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" pitchFamily="34" charset="0"/>
              </a:rPr>
              <a:t>svetainėse. Akcijos </a:t>
            </a: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knygoms, kurias organizuos pačios prekybos vietos, nebus siejamos su Knygų Kalėdomis.</a:t>
            </a:r>
          </a:p>
          <a:p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Knygas dovanotojai gali atnešti patys į 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" pitchFamily="34" charset="0"/>
              </a:rPr>
              <a:t>bibliotekas, mokyklų bibliotekas </a:t>
            </a:r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arba palikti knygynuose.</a:t>
            </a:r>
          </a:p>
          <a:p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Prekybos centruose dėžių knygoms šiemet NEBUS.</a:t>
            </a:r>
          </a:p>
          <a:p>
            <a:r>
              <a:rPr lang="lt-LT" altLang="lt-LT" sz="1800" dirty="0">
                <a:solidFill>
                  <a:srgbClr val="FFFFFF"/>
                </a:solidFill>
                <a:latin typeface="Trebuchet MS" pitchFamily="34" charset="0"/>
              </a:rPr>
              <a:t>Raginame organizuoti renginius, kviesti juose dalyvuti įmones, buvusius mokinius, iš miestelio išvykusius gyventojus.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9144000" cy="407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229600" cy="4648200"/>
          </a:xfrm>
        </p:spPr>
        <p:txBody>
          <a:bodyPr/>
          <a:lstStyle/>
          <a:p>
            <a:pPr algn="l"/>
            <a:r>
              <a:rPr lang="lt-LT" altLang="lt-LT" sz="32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KONTAKTAI</a:t>
            </a:r>
            <a:br>
              <a:rPr lang="lt-LT" altLang="lt-LT" sz="32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32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32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b="1" i="1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Daugiau </a:t>
            </a:r>
            <a:r>
              <a:rPr lang="lt-LT" altLang="lt-LT" sz="1800" b="1" i="1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informacijos visais klausimais:</a:t>
            </a:r>
            <a: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Akcijos 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koordinatorė Rūta </a:t>
            </a:r>
            <a: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Elijošaitytė-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Kaikarė, +370 686 10981</a:t>
            </a:r>
            <a:b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ruta@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laikasskaityti.lt arbaruta.elijosaityte</a:t>
            </a:r>
            <a: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@prezidentas.lt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i="1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i="1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b="1" i="1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Dėl interneto platformos:</a:t>
            </a:r>
            <a: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Airida Samavičienė</a:t>
            </a:r>
            <a:b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dirty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airida@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klavb.lt</a:t>
            </a:r>
            <a:b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b="1" i="1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Dėl knygų, plakatų, skirtukų atsiėmimo (LNMMB):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>Alma 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"/>
                <a:ea typeface="ヒラギノ角ゴ ProN W6" charset="-128"/>
                <a:cs typeface="Trebuchet MS"/>
                <a:sym typeface="Trebuchet MS Bold" charset="0"/>
              </a:rPr>
              <a:t>Masevičienė</a:t>
            </a:r>
            <a:br>
              <a:rPr lang="lt-LT" altLang="lt-LT" sz="1800" dirty="0" smtClean="0">
                <a:solidFill>
                  <a:srgbClr val="FFFFFF"/>
                </a:solidFill>
                <a:latin typeface="Trebuchet MS"/>
                <a:ea typeface="ヒラギノ角ゴ ProN W6" charset="-128"/>
                <a:cs typeface="Trebuchet MS"/>
                <a:sym typeface="Trebuchet MS Bold" charset="0"/>
              </a:rPr>
            </a:br>
            <a:r>
              <a:rPr lang="en-US" sz="1800" dirty="0" smtClean="0">
                <a:latin typeface="Trebuchet MS"/>
                <a:cs typeface="Trebuchet MS"/>
              </a:rPr>
              <a:t>alma.maseviciene@lnb.lt, Tel.: +370 5 2398585</a:t>
            </a:r>
            <a: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  <a:t/>
            </a:r>
            <a:br>
              <a:rPr lang="lt-LT" altLang="lt-LT" sz="1800" dirty="0" smtClean="0">
                <a:solidFill>
                  <a:srgbClr val="FFFFFF"/>
                </a:solidFill>
                <a:latin typeface="Trebuchet MS Bold" charset="0"/>
                <a:ea typeface="ヒラギノ角ゴ ProN W6" charset="-128"/>
                <a:sym typeface="Trebuchet MS Bold" charset="0"/>
              </a:rPr>
            </a:br>
            <a:endParaRPr lang="lt-LT" altLang="lt-LT" sz="1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800" y="1371600"/>
            <a:ext cx="152400" cy="4754563"/>
          </a:xfrm>
        </p:spPr>
        <p:txBody>
          <a:bodyPr numCol="3"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endParaRPr lang="lt-LT" dirty="0">
              <a:solidFill>
                <a:srgbClr val="82C5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Pages>0</Pages>
  <Words>170</Words>
  <Characters>0</Characters>
  <Application>Microsoft Macintosh PowerPoint</Application>
  <PresentationFormat>Demonstracija ekrane (4:3)</PresentationFormat>
  <Lines>0</Lines>
  <Paragraphs>41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Office Theme</vt:lpstr>
      <vt:lpstr>Skaidrė 1</vt:lpstr>
      <vt:lpstr>Skaidrė 2</vt:lpstr>
      <vt:lpstr>Skaidrė 3</vt:lpstr>
      <vt:lpstr>Kiek bibliotekų dalyvauja akcijoje?</vt:lpstr>
      <vt:lpstr>Kokie rezultatai?</vt:lpstr>
      <vt:lpstr>DOVANOKIME KNYGAS SAVO BIBLIOTEKAI</vt:lpstr>
      <vt:lpstr>Akcijoje dalyvaujančios prekybos vietos</vt:lpstr>
      <vt:lpstr>KONTAKTAI  Daugiau informacijos visais klausimais: Akcijos koordinatorė Rūta Elijošaitytė-Kaikarė, +370 686 10981 ruta@laikasskaityti.lt arbaruta.elijosaityte@prezidentas.lt   Dėl interneto platformos: Airida Samavičienė airida@klavb.lt   Dėl knygų, plakatų, skirtukų atsiėmimo (LNMMB): Alma Masevičienė alma.maseviciene@lnb.lt, Tel.: +370 5 2398585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Paulius Kalmantas</dc:creator>
  <cp:lastModifiedBy>Biblioteka</cp:lastModifiedBy>
  <cp:revision>94</cp:revision>
  <dcterms:created xsi:type="dcterms:W3CDTF">2017-11-13T09:36:10Z</dcterms:created>
  <dcterms:modified xsi:type="dcterms:W3CDTF">2017-11-14T06:46:59Z</dcterms:modified>
</cp:coreProperties>
</file>